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61" r:id="rId3"/>
    <p:sldId id="262" r:id="rId4"/>
    <p:sldId id="264" r:id="rId5"/>
    <p:sldId id="280" r:id="rId6"/>
    <p:sldId id="263" r:id="rId7"/>
    <p:sldId id="276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1" r:id="rId23"/>
    <p:sldId id="26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3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B50881-B2F7-0C42-8E73-E5DFF4744103}" v="1" dt="2022-09-19T06:55:00.9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7"/>
    <p:restoredTop sz="94694"/>
  </p:normalViewPr>
  <p:slideViewPr>
    <p:cSldViewPr snapToGrid="0">
      <p:cViewPr varScale="1">
        <p:scale>
          <a:sx n="121" d="100"/>
          <a:sy n="121" d="100"/>
        </p:scale>
        <p:origin x="1112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5779F6-3D2B-4CA8-89DB-A54445B04CE1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D9911BC-D56C-44D3-A41E-D1CFECD16F13}">
      <dgm:prSet/>
      <dgm:spPr/>
      <dgm:t>
        <a:bodyPr/>
        <a:lstStyle/>
        <a:p>
          <a:r>
            <a:rPr lang="en-IL" dirty="0"/>
            <a:t>Single Responsibly Principle</a:t>
          </a:r>
          <a:endParaRPr lang="en-US" dirty="0"/>
        </a:p>
      </dgm:t>
    </dgm:pt>
    <dgm:pt modelId="{8FA7FB2F-1A88-4636-9BB0-39C60737F655}" type="parTrans" cxnId="{AA9A65F8-6429-40C5-8DCF-A62C8A7478D2}">
      <dgm:prSet/>
      <dgm:spPr/>
      <dgm:t>
        <a:bodyPr/>
        <a:lstStyle/>
        <a:p>
          <a:endParaRPr lang="en-US"/>
        </a:p>
      </dgm:t>
    </dgm:pt>
    <dgm:pt modelId="{8FF3A288-8020-4A04-98C1-2024685489D7}" type="sibTrans" cxnId="{AA9A65F8-6429-40C5-8DCF-A62C8A7478D2}">
      <dgm:prSet/>
      <dgm:spPr/>
      <dgm:t>
        <a:bodyPr/>
        <a:lstStyle/>
        <a:p>
          <a:endParaRPr lang="en-US"/>
        </a:p>
      </dgm:t>
    </dgm:pt>
    <dgm:pt modelId="{75ACA113-E934-41D0-A1AD-E46B411C7523}">
      <dgm:prSet/>
      <dgm:spPr/>
      <dgm:t>
        <a:bodyPr/>
        <a:lstStyle/>
        <a:p>
          <a:r>
            <a:rPr lang="en-IL" dirty="0"/>
            <a:t>Open Closed Principle</a:t>
          </a:r>
          <a:endParaRPr lang="en-US" dirty="0"/>
        </a:p>
      </dgm:t>
    </dgm:pt>
    <dgm:pt modelId="{3176264E-DC2B-45DC-9129-B026E9B69F0C}" type="parTrans" cxnId="{464440F6-32D9-485D-A15A-47D11B2A5215}">
      <dgm:prSet/>
      <dgm:spPr/>
      <dgm:t>
        <a:bodyPr/>
        <a:lstStyle/>
        <a:p>
          <a:endParaRPr lang="en-US"/>
        </a:p>
      </dgm:t>
    </dgm:pt>
    <dgm:pt modelId="{B637F002-7808-4DAD-AEFB-037744C57505}" type="sibTrans" cxnId="{464440F6-32D9-485D-A15A-47D11B2A5215}">
      <dgm:prSet/>
      <dgm:spPr/>
      <dgm:t>
        <a:bodyPr/>
        <a:lstStyle/>
        <a:p>
          <a:endParaRPr lang="en-US"/>
        </a:p>
      </dgm:t>
    </dgm:pt>
    <dgm:pt modelId="{E69B84CF-DDB9-410D-884C-9A9B849ACF71}">
      <dgm:prSet/>
      <dgm:spPr/>
      <dgm:t>
        <a:bodyPr/>
        <a:lstStyle/>
        <a:p>
          <a:r>
            <a:rPr lang="en-IL" dirty="0"/>
            <a:t>Liskov Substation principle</a:t>
          </a:r>
          <a:endParaRPr lang="en-US" dirty="0"/>
        </a:p>
      </dgm:t>
    </dgm:pt>
    <dgm:pt modelId="{88ABB63F-D450-4389-9172-00464DDE6FBC}" type="parTrans" cxnId="{EB1C6BF3-AB12-4825-A9A8-C7CB523FF52C}">
      <dgm:prSet/>
      <dgm:spPr/>
      <dgm:t>
        <a:bodyPr/>
        <a:lstStyle/>
        <a:p>
          <a:endParaRPr lang="en-US"/>
        </a:p>
      </dgm:t>
    </dgm:pt>
    <dgm:pt modelId="{4AF8B694-779A-4126-9C93-3ED8A63A5388}" type="sibTrans" cxnId="{EB1C6BF3-AB12-4825-A9A8-C7CB523FF52C}">
      <dgm:prSet/>
      <dgm:spPr/>
      <dgm:t>
        <a:bodyPr/>
        <a:lstStyle/>
        <a:p>
          <a:endParaRPr lang="en-US"/>
        </a:p>
      </dgm:t>
    </dgm:pt>
    <dgm:pt modelId="{B6ABA017-D0FD-4D01-B3BC-70F3AB5645E6}">
      <dgm:prSet/>
      <dgm:spPr/>
      <dgm:t>
        <a:bodyPr/>
        <a:lstStyle/>
        <a:p>
          <a:r>
            <a:rPr lang="en-IL"/>
            <a:t>Interfce segragation principle</a:t>
          </a:r>
          <a:endParaRPr lang="en-US"/>
        </a:p>
      </dgm:t>
    </dgm:pt>
    <dgm:pt modelId="{F4A88E21-4AAF-4DDD-A20A-B151ED6BBDF2}" type="parTrans" cxnId="{022F6B94-9597-46CF-BE82-C536C787603C}">
      <dgm:prSet/>
      <dgm:spPr/>
      <dgm:t>
        <a:bodyPr/>
        <a:lstStyle/>
        <a:p>
          <a:endParaRPr lang="en-US"/>
        </a:p>
      </dgm:t>
    </dgm:pt>
    <dgm:pt modelId="{ACA5507F-3786-42A2-A13E-A637E7916E74}" type="sibTrans" cxnId="{022F6B94-9597-46CF-BE82-C536C787603C}">
      <dgm:prSet/>
      <dgm:spPr/>
      <dgm:t>
        <a:bodyPr/>
        <a:lstStyle/>
        <a:p>
          <a:endParaRPr lang="en-US"/>
        </a:p>
      </dgm:t>
    </dgm:pt>
    <dgm:pt modelId="{54FF00FA-D26D-4F10-A2DF-6B302A1AC0CA}">
      <dgm:prSet/>
      <dgm:spPr/>
      <dgm:t>
        <a:bodyPr/>
        <a:lstStyle/>
        <a:p>
          <a:r>
            <a:rPr lang="en-IL"/>
            <a:t>Dependency Inversion principle</a:t>
          </a:r>
          <a:endParaRPr lang="en-US"/>
        </a:p>
      </dgm:t>
    </dgm:pt>
    <dgm:pt modelId="{8FF3D05E-BD4A-4475-96DE-5D123B7F9007}" type="parTrans" cxnId="{EF5178D0-E6F7-4D58-8E67-1E576EECF18B}">
      <dgm:prSet/>
      <dgm:spPr/>
      <dgm:t>
        <a:bodyPr/>
        <a:lstStyle/>
        <a:p>
          <a:endParaRPr lang="en-US"/>
        </a:p>
      </dgm:t>
    </dgm:pt>
    <dgm:pt modelId="{783F3D65-4020-4380-B5AF-60D886758A22}" type="sibTrans" cxnId="{EF5178D0-E6F7-4D58-8E67-1E576EECF18B}">
      <dgm:prSet/>
      <dgm:spPr/>
      <dgm:t>
        <a:bodyPr/>
        <a:lstStyle/>
        <a:p>
          <a:endParaRPr lang="en-US"/>
        </a:p>
      </dgm:t>
    </dgm:pt>
    <dgm:pt modelId="{40111D24-21A2-BE46-BB91-C9BB42616A6F}" type="pres">
      <dgm:prSet presAssocID="{2E5779F6-3D2B-4CA8-89DB-A54445B04CE1}" presName="vert0" presStyleCnt="0">
        <dgm:presLayoutVars>
          <dgm:dir/>
          <dgm:animOne val="branch"/>
          <dgm:animLvl val="lvl"/>
        </dgm:presLayoutVars>
      </dgm:prSet>
      <dgm:spPr/>
    </dgm:pt>
    <dgm:pt modelId="{F9D60343-AB00-C342-93D8-6567060A1FC6}" type="pres">
      <dgm:prSet presAssocID="{6D9911BC-D56C-44D3-A41E-D1CFECD16F13}" presName="thickLine" presStyleLbl="alignNode1" presStyleIdx="0" presStyleCnt="5"/>
      <dgm:spPr/>
    </dgm:pt>
    <dgm:pt modelId="{DE272A30-72EB-C648-8F5F-F717C1775081}" type="pres">
      <dgm:prSet presAssocID="{6D9911BC-D56C-44D3-A41E-D1CFECD16F13}" presName="horz1" presStyleCnt="0"/>
      <dgm:spPr/>
    </dgm:pt>
    <dgm:pt modelId="{DD2CD1E6-E946-204C-8C18-CE696227345C}" type="pres">
      <dgm:prSet presAssocID="{6D9911BC-D56C-44D3-A41E-D1CFECD16F13}" presName="tx1" presStyleLbl="revTx" presStyleIdx="0" presStyleCnt="5"/>
      <dgm:spPr/>
    </dgm:pt>
    <dgm:pt modelId="{354EEAA9-A487-9449-A8D7-79C21B6C6B55}" type="pres">
      <dgm:prSet presAssocID="{6D9911BC-D56C-44D3-A41E-D1CFECD16F13}" presName="vert1" presStyleCnt="0"/>
      <dgm:spPr/>
    </dgm:pt>
    <dgm:pt modelId="{23500CE1-C1DA-6946-B314-90BF65B6C98C}" type="pres">
      <dgm:prSet presAssocID="{75ACA113-E934-41D0-A1AD-E46B411C7523}" presName="thickLine" presStyleLbl="alignNode1" presStyleIdx="1" presStyleCnt="5"/>
      <dgm:spPr/>
    </dgm:pt>
    <dgm:pt modelId="{A57AD7C2-1C99-C742-958A-D94ADEC62619}" type="pres">
      <dgm:prSet presAssocID="{75ACA113-E934-41D0-A1AD-E46B411C7523}" presName="horz1" presStyleCnt="0"/>
      <dgm:spPr/>
    </dgm:pt>
    <dgm:pt modelId="{76C4720E-F124-844D-8ABD-02E605599531}" type="pres">
      <dgm:prSet presAssocID="{75ACA113-E934-41D0-A1AD-E46B411C7523}" presName="tx1" presStyleLbl="revTx" presStyleIdx="1" presStyleCnt="5"/>
      <dgm:spPr/>
    </dgm:pt>
    <dgm:pt modelId="{7CA4FF06-716F-9742-A4D4-6F9BAE9C3485}" type="pres">
      <dgm:prSet presAssocID="{75ACA113-E934-41D0-A1AD-E46B411C7523}" presName="vert1" presStyleCnt="0"/>
      <dgm:spPr/>
    </dgm:pt>
    <dgm:pt modelId="{B370D4DC-E3EA-794D-8A0F-33598C0AB856}" type="pres">
      <dgm:prSet presAssocID="{E69B84CF-DDB9-410D-884C-9A9B849ACF71}" presName="thickLine" presStyleLbl="alignNode1" presStyleIdx="2" presStyleCnt="5"/>
      <dgm:spPr/>
    </dgm:pt>
    <dgm:pt modelId="{516B1DE5-452A-A449-834D-E4549DF7F31F}" type="pres">
      <dgm:prSet presAssocID="{E69B84CF-DDB9-410D-884C-9A9B849ACF71}" presName="horz1" presStyleCnt="0"/>
      <dgm:spPr/>
    </dgm:pt>
    <dgm:pt modelId="{0BE0F789-E156-6B45-AA2C-665D2485CDBC}" type="pres">
      <dgm:prSet presAssocID="{E69B84CF-DDB9-410D-884C-9A9B849ACF71}" presName="tx1" presStyleLbl="revTx" presStyleIdx="2" presStyleCnt="5"/>
      <dgm:spPr/>
    </dgm:pt>
    <dgm:pt modelId="{28C71F21-809B-AE48-88D6-D8B8B43CA034}" type="pres">
      <dgm:prSet presAssocID="{E69B84CF-DDB9-410D-884C-9A9B849ACF71}" presName="vert1" presStyleCnt="0"/>
      <dgm:spPr/>
    </dgm:pt>
    <dgm:pt modelId="{0BC11ADA-D962-3F40-B82D-C930CCE8745C}" type="pres">
      <dgm:prSet presAssocID="{B6ABA017-D0FD-4D01-B3BC-70F3AB5645E6}" presName="thickLine" presStyleLbl="alignNode1" presStyleIdx="3" presStyleCnt="5"/>
      <dgm:spPr/>
    </dgm:pt>
    <dgm:pt modelId="{CEDA7508-615E-8645-8664-65C5B4CD1005}" type="pres">
      <dgm:prSet presAssocID="{B6ABA017-D0FD-4D01-B3BC-70F3AB5645E6}" presName="horz1" presStyleCnt="0"/>
      <dgm:spPr/>
    </dgm:pt>
    <dgm:pt modelId="{055615E1-7A73-9443-A7E2-E1A9BBCEF0C4}" type="pres">
      <dgm:prSet presAssocID="{B6ABA017-D0FD-4D01-B3BC-70F3AB5645E6}" presName="tx1" presStyleLbl="revTx" presStyleIdx="3" presStyleCnt="5"/>
      <dgm:spPr/>
    </dgm:pt>
    <dgm:pt modelId="{007F267A-A8EB-5649-855D-6E68442424EC}" type="pres">
      <dgm:prSet presAssocID="{B6ABA017-D0FD-4D01-B3BC-70F3AB5645E6}" presName="vert1" presStyleCnt="0"/>
      <dgm:spPr/>
    </dgm:pt>
    <dgm:pt modelId="{5AEE5F3F-BC41-5046-ACC2-E5BCDD619999}" type="pres">
      <dgm:prSet presAssocID="{54FF00FA-D26D-4F10-A2DF-6B302A1AC0CA}" presName="thickLine" presStyleLbl="alignNode1" presStyleIdx="4" presStyleCnt="5"/>
      <dgm:spPr/>
    </dgm:pt>
    <dgm:pt modelId="{1C71780D-016A-154B-97D5-65EB9239298E}" type="pres">
      <dgm:prSet presAssocID="{54FF00FA-D26D-4F10-A2DF-6B302A1AC0CA}" presName="horz1" presStyleCnt="0"/>
      <dgm:spPr/>
    </dgm:pt>
    <dgm:pt modelId="{62F55BCA-9DFF-2B4D-A7D5-0095B742B4A4}" type="pres">
      <dgm:prSet presAssocID="{54FF00FA-D26D-4F10-A2DF-6B302A1AC0CA}" presName="tx1" presStyleLbl="revTx" presStyleIdx="4" presStyleCnt="5"/>
      <dgm:spPr/>
    </dgm:pt>
    <dgm:pt modelId="{88DA6822-D096-4A46-9147-ABAA2D67EDA4}" type="pres">
      <dgm:prSet presAssocID="{54FF00FA-D26D-4F10-A2DF-6B302A1AC0CA}" presName="vert1" presStyleCnt="0"/>
      <dgm:spPr/>
    </dgm:pt>
  </dgm:ptLst>
  <dgm:cxnLst>
    <dgm:cxn modelId="{F5F3592E-F2C5-A140-8513-443D29D92EAD}" type="presOf" srcId="{E69B84CF-DDB9-410D-884C-9A9B849ACF71}" destId="{0BE0F789-E156-6B45-AA2C-665D2485CDBC}" srcOrd="0" destOrd="0" presId="urn:microsoft.com/office/officeart/2008/layout/LinedList"/>
    <dgm:cxn modelId="{9E9B3849-0D57-914D-870F-D1BD687A7FD8}" type="presOf" srcId="{75ACA113-E934-41D0-A1AD-E46B411C7523}" destId="{76C4720E-F124-844D-8ABD-02E605599531}" srcOrd="0" destOrd="0" presId="urn:microsoft.com/office/officeart/2008/layout/LinedList"/>
    <dgm:cxn modelId="{E5A5977D-5770-6B44-8C46-195AF161ACDD}" type="presOf" srcId="{2E5779F6-3D2B-4CA8-89DB-A54445B04CE1}" destId="{40111D24-21A2-BE46-BB91-C9BB42616A6F}" srcOrd="0" destOrd="0" presId="urn:microsoft.com/office/officeart/2008/layout/LinedList"/>
    <dgm:cxn modelId="{022F6B94-9597-46CF-BE82-C536C787603C}" srcId="{2E5779F6-3D2B-4CA8-89DB-A54445B04CE1}" destId="{B6ABA017-D0FD-4D01-B3BC-70F3AB5645E6}" srcOrd="3" destOrd="0" parTransId="{F4A88E21-4AAF-4DDD-A20A-B151ED6BBDF2}" sibTransId="{ACA5507F-3786-42A2-A13E-A637E7916E74}"/>
    <dgm:cxn modelId="{0A6C839A-BE22-5240-ACAB-FA4983494194}" type="presOf" srcId="{6D9911BC-D56C-44D3-A41E-D1CFECD16F13}" destId="{DD2CD1E6-E946-204C-8C18-CE696227345C}" srcOrd="0" destOrd="0" presId="urn:microsoft.com/office/officeart/2008/layout/LinedList"/>
    <dgm:cxn modelId="{EF5178D0-E6F7-4D58-8E67-1E576EECF18B}" srcId="{2E5779F6-3D2B-4CA8-89DB-A54445B04CE1}" destId="{54FF00FA-D26D-4F10-A2DF-6B302A1AC0CA}" srcOrd="4" destOrd="0" parTransId="{8FF3D05E-BD4A-4475-96DE-5D123B7F9007}" sibTransId="{783F3D65-4020-4380-B5AF-60D886758A22}"/>
    <dgm:cxn modelId="{EEA6E9DB-7897-4840-ADE8-1828A2D61E2F}" type="presOf" srcId="{B6ABA017-D0FD-4D01-B3BC-70F3AB5645E6}" destId="{055615E1-7A73-9443-A7E2-E1A9BBCEF0C4}" srcOrd="0" destOrd="0" presId="urn:microsoft.com/office/officeart/2008/layout/LinedList"/>
    <dgm:cxn modelId="{EB1C6BF3-AB12-4825-A9A8-C7CB523FF52C}" srcId="{2E5779F6-3D2B-4CA8-89DB-A54445B04CE1}" destId="{E69B84CF-DDB9-410D-884C-9A9B849ACF71}" srcOrd="2" destOrd="0" parTransId="{88ABB63F-D450-4389-9172-00464DDE6FBC}" sibTransId="{4AF8B694-779A-4126-9C93-3ED8A63A5388}"/>
    <dgm:cxn modelId="{BBA489F5-B343-084B-8BBE-69EA866E4F78}" type="presOf" srcId="{54FF00FA-D26D-4F10-A2DF-6B302A1AC0CA}" destId="{62F55BCA-9DFF-2B4D-A7D5-0095B742B4A4}" srcOrd="0" destOrd="0" presId="urn:microsoft.com/office/officeart/2008/layout/LinedList"/>
    <dgm:cxn modelId="{464440F6-32D9-485D-A15A-47D11B2A5215}" srcId="{2E5779F6-3D2B-4CA8-89DB-A54445B04CE1}" destId="{75ACA113-E934-41D0-A1AD-E46B411C7523}" srcOrd="1" destOrd="0" parTransId="{3176264E-DC2B-45DC-9129-B026E9B69F0C}" sibTransId="{B637F002-7808-4DAD-AEFB-037744C57505}"/>
    <dgm:cxn modelId="{AA9A65F8-6429-40C5-8DCF-A62C8A7478D2}" srcId="{2E5779F6-3D2B-4CA8-89DB-A54445B04CE1}" destId="{6D9911BC-D56C-44D3-A41E-D1CFECD16F13}" srcOrd="0" destOrd="0" parTransId="{8FA7FB2F-1A88-4636-9BB0-39C60737F655}" sibTransId="{8FF3A288-8020-4A04-98C1-2024685489D7}"/>
    <dgm:cxn modelId="{66DD6694-6E77-C147-9988-D6AAEB0E1AD4}" type="presParOf" srcId="{40111D24-21A2-BE46-BB91-C9BB42616A6F}" destId="{F9D60343-AB00-C342-93D8-6567060A1FC6}" srcOrd="0" destOrd="0" presId="urn:microsoft.com/office/officeart/2008/layout/LinedList"/>
    <dgm:cxn modelId="{C1E45A52-3E7C-C446-A30A-51974240E629}" type="presParOf" srcId="{40111D24-21A2-BE46-BB91-C9BB42616A6F}" destId="{DE272A30-72EB-C648-8F5F-F717C1775081}" srcOrd="1" destOrd="0" presId="urn:microsoft.com/office/officeart/2008/layout/LinedList"/>
    <dgm:cxn modelId="{399F27AC-4153-B440-83CE-E34219B0D932}" type="presParOf" srcId="{DE272A30-72EB-C648-8F5F-F717C1775081}" destId="{DD2CD1E6-E946-204C-8C18-CE696227345C}" srcOrd="0" destOrd="0" presId="urn:microsoft.com/office/officeart/2008/layout/LinedList"/>
    <dgm:cxn modelId="{4261E524-F52D-D743-B3A5-67582C7562B2}" type="presParOf" srcId="{DE272A30-72EB-C648-8F5F-F717C1775081}" destId="{354EEAA9-A487-9449-A8D7-79C21B6C6B55}" srcOrd="1" destOrd="0" presId="urn:microsoft.com/office/officeart/2008/layout/LinedList"/>
    <dgm:cxn modelId="{6A8E7696-019E-0D46-B8C3-6381835295BF}" type="presParOf" srcId="{40111D24-21A2-BE46-BB91-C9BB42616A6F}" destId="{23500CE1-C1DA-6946-B314-90BF65B6C98C}" srcOrd="2" destOrd="0" presId="urn:microsoft.com/office/officeart/2008/layout/LinedList"/>
    <dgm:cxn modelId="{00117FFE-6ECE-AE4D-994D-2285951F7AF8}" type="presParOf" srcId="{40111D24-21A2-BE46-BB91-C9BB42616A6F}" destId="{A57AD7C2-1C99-C742-958A-D94ADEC62619}" srcOrd="3" destOrd="0" presId="urn:microsoft.com/office/officeart/2008/layout/LinedList"/>
    <dgm:cxn modelId="{5FC81CC7-4E0A-544E-B96C-BDB98E88506D}" type="presParOf" srcId="{A57AD7C2-1C99-C742-958A-D94ADEC62619}" destId="{76C4720E-F124-844D-8ABD-02E605599531}" srcOrd="0" destOrd="0" presId="urn:microsoft.com/office/officeart/2008/layout/LinedList"/>
    <dgm:cxn modelId="{65A5AAC6-45D3-4A47-A8FF-8C471AC7FB77}" type="presParOf" srcId="{A57AD7C2-1C99-C742-958A-D94ADEC62619}" destId="{7CA4FF06-716F-9742-A4D4-6F9BAE9C3485}" srcOrd="1" destOrd="0" presId="urn:microsoft.com/office/officeart/2008/layout/LinedList"/>
    <dgm:cxn modelId="{0FAD9A8E-36C6-C64A-B988-CD23FBBBE2BE}" type="presParOf" srcId="{40111D24-21A2-BE46-BB91-C9BB42616A6F}" destId="{B370D4DC-E3EA-794D-8A0F-33598C0AB856}" srcOrd="4" destOrd="0" presId="urn:microsoft.com/office/officeart/2008/layout/LinedList"/>
    <dgm:cxn modelId="{B01E9BA9-5A65-1645-AE85-59DDCABFE1EA}" type="presParOf" srcId="{40111D24-21A2-BE46-BB91-C9BB42616A6F}" destId="{516B1DE5-452A-A449-834D-E4549DF7F31F}" srcOrd="5" destOrd="0" presId="urn:microsoft.com/office/officeart/2008/layout/LinedList"/>
    <dgm:cxn modelId="{FD3990CE-887F-864C-97F9-089F77EE0215}" type="presParOf" srcId="{516B1DE5-452A-A449-834D-E4549DF7F31F}" destId="{0BE0F789-E156-6B45-AA2C-665D2485CDBC}" srcOrd="0" destOrd="0" presId="urn:microsoft.com/office/officeart/2008/layout/LinedList"/>
    <dgm:cxn modelId="{A599D705-2ED4-D644-86AA-0276C5AE4D1A}" type="presParOf" srcId="{516B1DE5-452A-A449-834D-E4549DF7F31F}" destId="{28C71F21-809B-AE48-88D6-D8B8B43CA034}" srcOrd="1" destOrd="0" presId="urn:microsoft.com/office/officeart/2008/layout/LinedList"/>
    <dgm:cxn modelId="{8E2ACA1E-8D3A-994F-8458-46BD20A343C0}" type="presParOf" srcId="{40111D24-21A2-BE46-BB91-C9BB42616A6F}" destId="{0BC11ADA-D962-3F40-B82D-C930CCE8745C}" srcOrd="6" destOrd="0" presId="urn:microsoft.com/office/officeart/2008/layout/LinedList"/>
    <dgm:cxn modelId="{80E03230-5154-BB42-936A-398BA3DAE4EC}" type="presParOf" srcId="{40111D24-21A2-BE46-BB91-C9BB42616A6F}" destId="{CEDA7508-615E-8645-8664-65C5B4CD1005}" srcOrd="7" destOrd="0" presId="urn:microsoft.com/office/officeart/2008/layout/LinedList"/>
    <dgm:cxn modelId="{893022FE-6F47-B941-8C1F-3895A4DBA7F6}" type="presParOf" srcId="{CEDA7508-615E-8645-8664-65C5B4CD1005}" destId="{055615E1-7A73-9443-A7E2-E1A9BBCEF0C4}" srcOrd="0" destOrd="0" presId="urn:microsoft.com/office/officeart/2008/layout/LinedList"/>
    <dgm:cxn modelId="{5F884C55-10F8-8E4C-A836-FFD59B77E0F7}" type="presParOf" srcId="{CEDA7508-615E-8645-8664-65C5B4CD1005}" destId="{007F267A-A8EB-5649-855D-6E68442424EC}" srcOrd="1" destOrd="0" presId="urn:microsoft.com/office/officeart/2008/layout/LinedList"/>
    <dgm:cxn modelId="{DF7AFD48-F1C6-C24F-B93A-D309F8221781}" type="presParOf" srcId="{40111D24-21A2-BE46-BB91-C9BB42616A6F}" destId="{5AEE5F3F-BC41-5046-ACC2-E5BCDD619999}" srcOrd="8" destOrd="0" presId="urn:microsoft.com/office/officeart/2008/layout/LinedList"/>
    <dgm:cxn modelId="{01F44AB6-8755-3343-892B-B34A9E90BAEB}" type="presParOf" srcId="{40111D24-21A2-BE46-BB91-C9BB42616A6F}" destId="{1C71780D-016A-154B-97D5-65EB9239298E}" srcOrd="9" destOrd="0" presId="urn:microsoft.com/office/officeart/2008/layout/LinedList"/>
    <dgm:cxn modelId="{1A59EEA1-7DD6-B646-8673-4F06D40E7838}" type="presParOf" srcId="{1C71780D-016A-154B-97D5-65EB9239298E}" destId="{62F55BCA-9DFF-2B4D-A7D5-0095B742B4A4}" srcOrd="0" destOrd="0" presId="urn:microsoft.com/office/officeart/2008/layout/LinedList"/>
    <dgm:cxn modelId="{F9E12BD0-3102-D04D-A939-DE8ACA394D0A}" type="presParOf" srcId="{1C71780D-016A-154B-97D5-65EB9239298E}" destId="{88DA6822-D096-4A46-9147-ABAA2D67EDA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24A77C-5C49-460B-A347-64EA058C73A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91D3BE-44E9-4191-A942-5A57BA3FDD70}">
      <dgm:prSet/>
      <dgm:spPr/>
      <dgm:t>
        <a:bodyPr/>
        <a:lstStyle/>
        <a:p>
          <a:r>
            <a:rPr lang="en-IL"/>
            <a:t>A function should do one and only one thing</a:t>
          </a:r>
          <a:endParaRPr lang="en-US"/>
        </a:p>
      </dgm:t>
    </dgm:pt>
    <dgm:pt modelId="{982A35A4-27CB-4E0F-83D7-5633EAF06916}" type="parTrans" cxnId="{CB67F153-9AC2-4E72-8BAC-5301EC59D902}">
      <dgm:prSet/>
      <dgm:spPr/>
      <dgm:t>
        <a:bodyPr/>
        <a:lstStyle/>
        <a:p>
          <a:endParaRPr lang="en-US"/>
        </a:p>
      </dgm:t>
    </dgm:pt>
    <dgm:pt modelId="{062A1546-5D93-4378-8D26-2F4D4AAF1209}" type="sibTrans" cxnId="{CB67F153-9AC2-4E72-8BAC-5301EC59D902}">
      <dgm:prSet/>
      <dgm:spPr/>
      <dgm:t>
        <a:bodyPr/>
        <a:lstStyle/>
        <a:p>
          <a:endParaRPr lang="en-US"/>
        </a:p>
      </dgm:t>
    </dgm:pt>
    <dgm:pt modelId="{39DE09FE-F5C0-45E3-A937-897F7787A563}">
      <dgm:prSet/>
      <dgm:spPr/>
      <dgm:t>
        <a:bodyPr/>
        <a:lstStyle/>
        <a:p>
          <a:r>
            <a:rPr lang="en-IL" dirty="0"/>
            <a:t>A module should be responsible for one and only one actor (</a:t>
          </a:r>
          <a:r>
            <a:rPr lang="en-US" dirty="0"/>
            <a:t>Uncle</a:t>
          </a:r>
          <a:r>
            <a:rPr lang="en-IL" dirty="0"/>
            <a:t> Bob)</a:t>
          </a:r>
          <a:endParaRPr lang="en-US" dirty="0"/>
        </a:p>
      </dgm:t>
    </dgm:pt>
    <dgm:pt modelId="{066B2EF6-A11F-4C9F-B396-DC666E53D43E}" type="parTrans" cxnId="{19B57BB0-EE12-49E4-A795-5D1B4BEDFD69}">
      <dgm:prSet/>
      <dgm:spPr/>
      <dgm:t>
        <a:bodyPr/>
        <a:lstStyle/>
        <a:p>
          <a:endParaRPr lang="en-US"/>
        </a:p>
      </dgm:t>
    </dgm:pt>
    <dgm:pt modelId="{E7DEA023-7FF2-4B25-BC0A-8F38C4FC65BA}" type="sibTrans" cxnId="{19B57BB0-EE12-49E4-A795-5D1B4BEDFD69}">
      <dgm:prSet/>
      <dgm:spPr/>
      <dgm:t>
        <a:bodyPr/>
        <a:lstStyle/>
        <a:p>
          <a:endParaRPr lang="en-US"/>
        </a:p>
      </dgm:t>
    </dgm:pt>
    <dgm:pt modelId="{9D74ED11-80E1-3046-9D48-44758F58315E}" type="pres">
      <dgm:prSet presAssocID="{9E24A77C-5C49-460B-A347-64EA058C7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3D8A59E-3CD6-5744-9C6D-3DC8F8D50EAC}" type="pres">
      <dgm:prSet presAssocID="{D491D3BE-44E9-4191-A942-5A57BA3FDD70}" presName="hierRoot1" presStyleCnt="0"/>
      <dgm:spPr/>
    </dgm:pt>
    <dgm:pt modelId="{B51B45A4-4FA7-9940-992C-F56781F48A0E}" type="pres">
      <dgm:prSet presAssocID="{D491D3BE-44E9-4191-A942-5A57BA3FDD70}" presName="composite" presStyleCnt="0"/>
      <dgm:spPr/>
    </dgm:pt>
    <dgm:pt modelId="{313752BA-3C99-7E44-A15F-6B97BADE821A}" type="pres">
      <dgm:prSet presAssocID="{D491D3BE-44E9-4191-A942-5A57BA3FDD70}" presName="background" presStyleLbl="node0" presStyleIdx="0" presStyleCnt="2"/>
      <dgm:spPr/>
    </dgm:pt>
    <dgm:pt modelId="{B0491BDB-A3B1-B448-B9B9-3524DF516210}" type="pres">
      <dgm:prSet presAssocID="{D491D3BE-44E9-4191-A942-5A57BA3FDD70}" presName="text" presStyleLbl="fgAcc0" presStyleIdx="0" presStyleCnt="2">
        <dgm:presLayoutVars>
          <dgm:chPref val="3"/>
        </dgm:presLayoutVars>
      </dgm:prSet>
      <dgm:spPr/>
    </dgm:pt>
    <dgm:pt modelId="{FFA1A993-0102-3746-B46F-61416BD4EF9B}" type="pres">
      <dgm:prSet presAssocID="{D491D3BE-44E9-4191-A942-5A57BA3FDD70}" presName="hierChild2" presStyleCnt="0"/>
      <dgm:spPr/>
    </dgm:pt>
    <dgm:pt modelId="{878F0087-4614-354D-BD00-13A469779CD1}" type="pres">
      <dgm:prSet presAssocID="{39DE09FE-F5C0-45E3-A937-897F7787A563}" presName="hierRoot1" presStyleCnt="0"/>
      <dgm:spPr/>
    </dgm:pt>
    <dgm:pt modelId="{1AA11F9E-6AA6-B648-96CD-3EDC806B80A9}" type="pres">
      <dgm:prSet presAssocID="{39DE09FE-F5C0-45E3-A937-897F7787A563}" presName="composite" presStyleCnt="0"/>
      <dgm:spPr/>
    </dgm:pt>
    <dgm:pt modelId="{45FD523B-C86A-694A-9BB2-825BA6604BFB}" type="pres">
      <dgm:prSet presAssocID="{39DE09FE-F5C0-45E3-A937-897F7787A563}" presName="background" presStyleLbl="node0" presStyleIdx="1" presStyleCnt="2"/>
      <dgm:spPr/>
    </dgm:pt>
    <dgm:pt modelId="{7147E383-85F2-094A-A98D-1CF1402DFE06}" type="pres">
      <dgm:prSet presAssocID="{39DE09FE-F5C0-45E3-A937-897F7787A563}" presName="text" presStyleLbl="fgAcc0" presStyleIdx="1" presStyleCnt="2">
        <dgm:presLayoutVars>
          <dgm:chPref val="3"/>
        </dgm:presLayoutVars>
      </dgm:prSet>
      <dgm:spPr/>
    </dgm:pt>
    <dgm:pt modelId="{64374220-AD22-D34A-828A-DED2BC6FC97C}" type="pres">
      <dgm:prSet presAssocID="{39DE09FE-F5C0-45E3-A937-897F7787A563}" presName="hierChild2" presStyleCnt="0"/>
      <dgm:spPr/>
    </dgm:pt>
  </dgm:ptLst>
  <dgm:cxnLst>
    <dgm:cxn modelId="{ADC5C82D-C9EB-B145-93D0-981B26D0BF7C}" type="presOf" srcId="{D491D3BE-44E9-4191-A942-5A57BA3FDD70}" destId="{B0491BDB-A3B1-B448-B9B9-3524DF516210}" srcOrd="0" destOrd="0" presId="urn:microsoft.com/office/officeart/2005/8/layout/hierarchy1"/>
    <dgm:cxn modelId="{CB67F153-9AC2-4E72-8BAC-5301EC59D902}" srcId="{9E24A77C-5C49-460B-A347-64EA058C73A9}" destId="{D491D3BE-44E9-4191-A942-5A57BA3FDD70}" srcOrd="0" destOrd="0" parTransId="{982A35A4-27CB-4E0F-83D7-5633EAF06916}" sibTransId="{062A1546-5D93-4378-8D26-2F4D4AAF1209}"/>
    <dgm:cxn modelId="{19B57BB0-EE12-49E4-A795-5D1B4BEDFD69}" srcId="{9E24A77C-5C49-460B-A347-64EA058C73A9}" destId="{39DE09FE-F5C0-45E3-A937-897F7787A563}" srcOrd="1" destOrd="0" parTransId="{066B2EF6-A11F-4C9F-B396-DC666E53D43E}" sibTransId="{E7DEA023-7FF2-4B25-BC0A-8F38C4FC65BA}"/>
    <dgm:cxn modelId="{67C176F2-006C-A948-AD85-C88E8E008659}" type="presOf" srcId="{9E24A77C-5C49-460B-A347-64EA058C73A9}" destId="{9D74ED11-80E1-3046-9D48-44758F58315E}" srcOrd="0" destOrd="0" presId="urn:microsoft.com/office/officeart/2005/8/layout/hierarchy1"/>
    <dgm:cxn modelId="{40E000F7-CFDC-4545-B73E-1756F1356195}" type="presOf" srcId="{39DE09FE-F5C0-45E3-A937-897F7787A563}" destId="{7147E383-85F2-094A-A98D-1CF1402DFE06}" srcOrd="0" destOrd="0" presId="urn:microsoft.com/office/officeart/2005/8/layout/hierarchy1"/>
    <dgm:cxn modelId="{13B36F70-B25E-EF4D-97E5-4DC87CEBC558}" type="presParOf" srcId="{9D74ED11-80E1-3046-9D48-44758F58315E}" destId="{93D8A59E-3CD6-5744-9C6D-3DC8F8D50EAC}" srcOrd="0" destOrd="0" presId="urn:microsoft.com/office/officeart/2005/8/layout/hierarchy1"/>
    <dgm:cxn modelId="{8F4FAF02-AD15-3F4D-AC52-E178C39F564E}" type="presParOf" srcId="{93D8A59E-3CD6-5744-9C6D-3DC8F8D50EAC}" destId="{B51B45A4-4FA7-9940-992C-F56781F48A0E}" srcOrd="0" destOrd="0" presId="urn:microsoft.com/office/officeart/2005/8/layout/hierarchy1"/>
    <dgm:cxn modelId="{B2773589-D413-2D46-A202-415105D82141}" type="presParOf" srcId="{B51B45A4-4FA7-9940-992C-F56781F48A0E}" destId="{313752BA-3C99-7E44-A15F-6B97BADE821A}" srcOrd="0" destOrd="0" presId="urn:microsoft.com/office/officeart/2005/8/layout/hierarchy1"/>
    <dgm:cxn modelId="{6F4A7FEA-40ED-FD4E-99F6-6653D12555D5}" type="presParOf" srcId="{B51B45A4-4FA7-9940-992C-F56781F48A0E}" destId="{B0491BDB-A3B1-B448-B9B9-3524DF516210}" srcOrd="1" destOrd="0" presId="urn:microsoft.com/office/officeart/2005/8/layout/hierarchy1"/>
    <dgm:cxn modelId="{8B52B079-4391-7448-A627-020277A0E11A}" type="presParOf" srcId="{93D8A59E-3CD6-5744-9C6D-3DC8F8D50EAC}" destId="{FFA1A993-0102-3746-B46F-61416BD4EF9B}" srcOrd="1" destOrd="0" presId="urn:microsoft.com/office/officeart/2005/8/layout/hierarchy1"/>
    <dgm:cxn modelId="{15EAC1C5-A823-1C45-B338-01233528E0F1}" type="presParOf" srcId="{9D74ED11-80E1-3046-9D48-44758F58315E}" destId="{878F0087-4614-354D-BD00-13A469779CD1}" srcOrd="1" destOrd="0" presId="urn:microsoft.com/office/officeart/2005/8/layout/hierarchy1"/>
    <dgm:cxn modelId="{A5B5311E-F425-BE4D-A3F2-EEE32CE4DD40}" type="presParOf" srcId="{878F0087-4614-354D-BD00-13A469779CD1}" destId="{1AA11F9E-6AA6-B648-96CD-3EDC806B80A9}" srcOrd="0" destOrd="0" presId="urn:microsoft.com/office/officeart/2005/8/layout/hierarchy1"/>
    <dgm:cxn modelId="{668535B4-B1BA-9A44-AFA7-36A8C8543738}" type="presParOf" srcId="{1AA11F9E-6AA6-B648-96CD-3EDC806B80A9}" destId="{45FD523B-C86A-694A-9BB2-825BA6604BFB}" srcOrd="0" destOrd="0" presId="urn:microsoft.com/office/officeart/2005/8/layout/hierarchy1"/>
    <dgm:cxn modelId="{4259D72B-5077-2840-85FF-DB35EBEC5578}" type="presParOf" srcId="{1AA11F9E-6AA6-B648-96CD-3EDC806B80A9}" destId="{7147E383-85F2-094A-A98D-1CF1402DFE06}" srcOrd="1" destOrd="0" presId="urn:microsoft.com/office/officeart/2005/8/layout/hierarchy1"/>
    <dgm:cxn modelId="{65F67AD3-F7AB-9A42-BD96-2ADFB32E2077}" type="presParOf" srcId="{878F0087-4614-354D-BD00-13A469779CD1}" destId="{64374220-AD22-D34A-828A-DED2BC6FC97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60343-AB00-C342-93D8-6567060A1FC6}">
      <dsp:nvSpPr>
        <dsp:cNvPr id="0" name=""/>
        <dsp:cNvSpPr/>
      </dsp:nvSpPr>
      <dsp:spPr>
        <a:xfrm>
          <a:off x="0" y="531"/>
          <a:ext cx="539336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CD1E6-E946-204C-8C18-CE696227345C}">
      <dsp:nvSpPr>
        <dsp:cNvPr id="0" name=""/>
        <dsp:cNvSpPr/>
      </dsp:nvSpPr>
      <dsp:spPr>
        <a:xfrm>
          <a:off x="0" y="531"/>
          <a:ext cx="5393361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100" kern="1200" dirty="0"/>
            <a:t>Single Responsibly Principle</a:t>
          </a:r>
          <a:endParaRPr lang="en-US" sz="3100" kern="1200" dirty="0"/>
        </a:p>
      </dsp:txBody>
      <dsp:txXfrm>
        <a:off x="0" y="531"/>
        <a:ext cx="5393361" cy="870055"/>
      </dsp:txXfrm>
    </dsp:sp>
    <dsp:sp modelId="{23500CE1-C1DA-6946-B314-90BF65B6C98C}">
      <dsp:nvSpPr>
        <dsp:cNvPr id="0" name=""/>
        <dsp:cNvSpPr/>
      </dsp:nvSpPr>
      <dsp:spPr>
        <a:xfrm>
          <a:off x="0" y="870586"/>
          <a:ext cx="539336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4720E-F124-844D-8ABD-02E605599531}">
      <dsp:nvSpPr>
        <dsp:cNvPr id="0" name=""/>
        <dsp:cNvSpPr/>
      </dsp:nvSpPr>
      <dsp:spPr>
        <a:xfrm>
          <a:off x="0" y="870586"/>
          <a:ext cx="5393361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100" kern="1200" dirty="0"/>
            <a:t>Open Closed Principle</a:t>
          </a:r>
          <a:endParaRPr lang="en-US" sz="3100" kern="1200" dirty="0"/>
        </a:p>
      </dsp:txBody>
      <dsp:txXfrm>
        <a:off x="0" y="870586"/>
        <a:ext cx="5393361" cy="870055"/>
      </dsp:txXfrm>
    </dsp:sp>
    <dsp:sp modelId="{B370D4DC-E3EA-794D-8A0F-33598C0AB856}">
      <dsp:nvSpPr>
        <dsp:cNvPr id="0" name=""/>
        <dsp:cNvSpPr/>
      </dsp:nvSpPr>
      <dsp:spPr>
        <a:xfrm>
          <a:off x="0" y="1740641"/>
          <a:ext cx="539336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0F789-E156-6B45-AA2C-665D2485CDBC}">
      <dsp:nvSpPr>
        <dsp:cNvPr id="0" name=""/>
        <dsp:cNvSpPr/>
      </dsp:nvSpPr>
      <dsp:spPr>
        <a:xfrm>
          <a:off x="0" y="1740641"/>
          <a:ext cx="5393361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100" kern="1200" dirty="0"/>
            <a:t>Liskov Substation principle</a:t>
          </a:r>
          <a:endParaRPr lang="en-US" sz="3100" kern="1200" dirty="0"/>
        </a:p>
      </dsp:txBody>
      <dsp:txXfrm>
        <a:off x="0" y="1740641"/>
        <a:ext cx="5393361" cy="870055"/>
      </dsp:txXfrm>
    </dsp:sp>
    <dsp:sp modelId="{0BC11ADA-D962-3F40-B82D-C930CCE8745C}">
      <dsp:nvSpPr>
        <dsp:cNvPr id="0" name=""/>
        <dsp:cNvSpPr/>
      </dsp:nvSpPr>
      <dsp:spPr>
        <a:xfrm>
          <a:off x="0" y="2610696"/>
          <a:ext cx="539336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615E1-7A73-9443-A7E2-E1A9BBCEF0C4}">
      <dsp:nvSpPr>
        <dsp:cNvPr id="0" name=""/>
        <dsp:cNvSpPr/>
      </dsp:nvSpPr>
      <dsp:spPr>
        <a:xfrm>
          <a:off x="0" y="2610696"/>
          <a:ext cx="5393361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100" kern="1200"/>
            <a:t>Interfce segragation principle</a:t>
          </a:r>
          <a:endParaRPr lang="en-US" sz="3100" kern="1200"/>
        </a:p>
      </dsp:txBody>
      <dsp:txXfrm>
        <a:off x="0" y="2610696"/>
        <a:ext cx="5393361" cy="870055"/>
      </dsp:txXfrm>
    </dsp:sp>
    <dsp:sp modelId="{5AEE5F3F-BC41-5046-ACC2-E5BCDD619999}">
      <dsp:nvSpPr>
        <dsp:cNvPr id="0" name=""/>
        <dsp:cNvSpPr/>
      </dsp:nvSpPr>
      <dsp:spPr>
        <a:xfrm>
          <a:off x="0" y="3480751"/>
          <a:ext cx="539336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55BCA-9DFF-2B4D-A7D5-0095B742B4A4}">
      <dsp:nvSpPr>
        <dsp:cNvPr id="0" name=""/>
        <dsp:cNvSpPr/>
      </dsp:nvSpPr>
      <dsp:spPr>
        <a:xfrm>
          <a:off x="0" y="3480751"/>
          <a:ext cx="5393361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100" kern="1200"/>
            <a:t>Dependency Inversion principle</a:t>
          </a:r>
          <a:endParaRPr lang="en-US" sz="3100" kern="1200"/>
        </a:p>
      </dsp:txBody>
      <dsp:txXfrm>
        <a:off x="0" y="3480751"/>
        <a:ext cx="5393361" cy="8700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3752BA-3C99-7E44-A15F-6B97BADE821A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91BDB-A3B1-B448-B9B9-3524DF516210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200" kern="1200"/>
            <a:t>A function should do one and only one thing</a:t>
          </a:r>
          <a:endParaRPr lang="en-US" sz="4200" kern="1200"/>
        </a:p>
      </dsp:txBody>
      <dsp:txXfrm>
        <a:off x="585701" y="1066737"/>
        <a:ext cx="4337991" cy="2693452"/>
      </dsp:txXfrm>
    </dsp:sp>
    <dsp:sp modelId="{45FD523B-C86A-694A-9BB2-825BA6604BFB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7E383-85F2-094A-A98D-1CF1402DFE06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200" kern="1200" dirty="0"/>
            <a:t>A module should be responsible for one and only one actor (</a:t>
          </a:r>
          <a:r>
            <a:rPr lang="en-US" sz="4200" kern="1200" dirty="0"/>
            <a:t>Uncle</a:t>
          </a:r>
          <a:r>
            <a:rPr lang="en-IL" sz="4200" kern="1200" dirty="0"/>
            <a:t> Bob)</a:t>
          </a:r>
          <a:endParaRPr lang="en-US" sz="4200" kern="1200" dirty="0"/>
        </a:p>
      </dsp:txBody>
      <dsp:txXfrm>
        <a:off x="6092527" y="1066737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1B189-8B41-4345-A706-0F893FACD1E0}" type="datetimeFigureOut">
              <a:rPr lang="en-IL" smtClean="0"/>
              <a:t>22/09/2022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2ADB2-1900-F340-94A3-D55EFFDE6D8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2475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2ADB2-1900-F340-94A3-D55EFFDE6D80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6880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D6FD-E2A3-4ABC-AA79-B3FBEB7F11A4}" type="datetimeFigureOut">
              <a:rPr lang="en-IL" smtClean="0"/>
              <a:t>22/09/2022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2697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D6FD-E2A3-4ABC-AA79-B3FBEB7F11A4}" type="datetimeFigureOut">
              <a:rPr lang="en-IL" smtClean="0"/>
              <a:t>22/09/2022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50633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D6FD-E2A3-4ABC-AA79-B3FBEB7F11A4}" type="datetimeFigureOut">
              <a:rPr lang="en-IL" smtClean="0"/>
              <a:t>22/09/2022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116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D6FD-E2A3-4ABC-AA79-B3FBEB7F11A4}" type="datetimeFigureOut">
              <a:rPr lang="en-IL" smtClean="0"/>
              <a:t>22/09/2022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18420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D6FD-E2A3-4ABC-AA79-B3FBEB7F11A4}" type="datetimeFigureOut">
              <a:rPr lang="en-IL" smtClean="0"/>
              <a:t>22/09/2022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1124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D6FD-E2A3-4ABC-AA79-B3FBEB7F11A4}" type="datetimeFigureOut">
              <a:rPr lang="en-IL" smtClean="0"/>
              <a:t>22/09/2022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36338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D6FD-E2A3-4ABC-AA79-B3FBEB7F11A4}" type="datetimeFigureOut">
              <a:rPr lang="en-IL" smtClean="0"/>
              <a:t>22/09/2022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42615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D6FD-E2A3-4ABC-AA79-B3FBEB7F11A4}" type="datetimeFigureOut">
              <a:rPr lang="en-IL" smtClean="0"/>
              <a:t>22/09/2022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52418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D6FD-E2A3-4ABC-AA79-B3FBEB7F11A4}" type="datetimeFigureOut">
              <a:rPr lang="en-IL" smtClean="0"/>
              <a:t>22/09/2022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5646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D6FD-E2A3-4ABC-AA79-B3FBEB7F11A4}" type="datetimeFigureOut">
              <a:rPr lang="en-IL" smtClean="0"/>
              <a:t>22/09/2022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8760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D6FD-E2A3-4ABC-AA79-B3FBEB7F11A4}" type="datetimeFigureOut">
              <a:rPr lang="en-IL" smtClean="0"/>
              <a:t>22/09/2022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4637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AD6FD-E2A3-4ABC-AA79-B3FBEB7F11A4}" type="datetimeFigureOut">
              <a:rPr lang="en-IL" smtClean="0"/>
              <a:t>22/09/2022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1042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azon.com/-/he/s/ref=dp_byline_sr_book_1?ie=UTF8&amp;field-author=John+Ousterhout&amp;text=John+Ousterhout&amp;sort=relevancerank&amp;search-alias=books" TargetMode="Externa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E4B49EC-E2A4-46D0-A025-2FAFA775D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5971AE-91A1-42B6-83C8-65B7B07EF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18" y="5234320"/>
            <a:ext cx="6931319" cy="752217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Good code</a:t>
            </a:r>
            <a:endParaRPr lang="en-IL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70205EC-E892-9FA7-A58C-4C70128FA6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88492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1A286-525F-E0B5-B02E-5F68B829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Single Responsibilty Principle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1D957C-FC60-7A66-04FD-3EC95767CF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0176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4318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2CC0-CE00-E30F-B030-B9A44CEE0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sz="4000" dirty="0"/>
              <a:t>SRP: A function should do one and only one thing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3E56C79-76C7-DE82-524F-7728DFA4E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55" y="1789999"/>
            <a:ext cx="4816044" cy="43513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4EB4107-CD76-198B-05E9-254A0328F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177" y="1560670"/>
            <a:ext cx="4945836" cy="480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10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22CC0-CE00-E30F-B030-B9A44CEE0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IL" sz="3100">
                <a:solidFill>
                  <a:schemeClr val="bg1"/>
                </a:solidFill>
              </a:rPr>
              <a:t>SRP: A function should do one and only one thing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D5379-D0B9-E3A4-FA23-3086C6CCB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pPr marL="228600" indent="-228600" defTabSz="91440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Clearer</a:t>
            </a:r>
          </a:p>
          <a:p>
            <a:pPr marL="228600" indent="-228600" defTabSz="91440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Predictable</a:t>
            </a:r>
          </a:p>
          <a:p>
            <a:pPr marL="228600" indent="-228600" defTabSz="91440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Testable</a:t>
            </a:r>
          </a:p>
          <a:p>
            <a:pPr marL="228600" indent="-228600" defTabSz="91440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Improvable</a:t>
            </a:r>
            <a:endParaRPr lang="en-IL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0D59740-FB64-B332-E714-9705004F8A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56"/>
          <a:stretch/>
        </p:blipFill>
        <p:spPr>
          <a:xfrm>
            <a:off x="5650739" y="1533051"/>
            <a:ext cx="5728598" cy="379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77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BE85-318C-7463-1CFE-578A71C27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/>
              <a:t>SRP:A module should be responsible for one and only one actor</a:t>
            </a: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A48C876-A1CE-24A2-FA7F-F58FA2154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48" y="2923348"/>
            <a:ext cx="4974336" cy="2929938"/>
          </a:xfrm>
          <a:prstGeom prst="rect">
            <a:avLst/>
          </a:prstGeom>
        </p:spPr>
      </p:pic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B9642D9-7E53-A7DE-C51D-B92A7E1DF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16" y="2967836"/>
            <a:ext cx="4974336" cy="284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48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BE85-318C-7463-1CFE-578A71C27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/>
              <a:t>SRP:A module should be responsible for one and only one actor</a:t>
            </a: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A48C876-A1CE-24A2-FA7F-F58FA2154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48" y="2923348"/>
            <a:ext cx="4974336" cy="2929938"/>
          </a:xfrm>
          <a:prstGeom prst="rect">
            <a:avLst/>
          </a:prstGeom>
        </p:spPr>
      </p:pic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6C229-C09F-8818-F54D-2505E5FEE2DA}"/>
              </a:ext>
            </a:extLst>
          </p:cNvPr>
          <p:cNvSpPr txBox="1"/>
          <p:nvPr/>
        </p:nvSpPr>
        <p:spPr>
          <a:xfrm>
            <a:off x="6638795" y="2649255"/>
            <a:ext cx="4772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We can react to changing concerns of each actor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, without the need to decouple</a:t>
            </a:r>
            <a:endParaRPr lang="en-IL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43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F310A-7AB5-B04C-53DE-A8F1EEE6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Open Close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D2FCC-8470-C7DE-F7F2-925EE8979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IL" dirty="0"/>
              <a:t>hen you change, don’t modify existing function, but add new one.</a:t>
            </a:r>
          </a:p>
        </p:txBody>
      </p:sp>
    </p:spTree>
    <p:extLst>
      <p:ext uri="{BB962C8B-B14F-4D97-AF65-F5344CB8AC3E}">
        <p14:creationId xmlns:p14="http://schemas.microsoft.com/office/powerpoint/2010/main" val="3466827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F310A-7AB5-B04C-53DE-A8F1EEE6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Open Close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D2FCC-8470-C7DE-F7F2-925EE8979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IL" dirty="0"/>
              <a:t>hen you change, don’t modify existing function, but add new one.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157B96D-AE15-D787-8367-FE54C0E76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315" y="2914216"/>
            <a:ext cx="6729433" cy="34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65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83A55-7466-589E-129E-3AF3846A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AFDFA94-647B-1828-64BE-8788C34D1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71" y="479077"/>
            <a:ext cx="5396367" cy="43513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DF8A162-5081-8994-59E6-36D99A9C3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206" y="479077"/>
            <a:ext cx="5344852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B06B81-7AAF-45A1-6FC0-ADB8F2F25A0A}"/>
              </a:ext>
            </a:extLst>
          </p:cNvPr>
          <p:cNvSpPr txBox="1"/>
          <p:nvPr/>
        </p:nvSpPr>
        <p:spPr>
          <a:xfrm>
            <a:off x="6432115" y="5060515"/>
            <a:ext cx="169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OCP</a:t>
            </a:r>
          </a:p>
        </p:txBody>
      </p:sp>
    </p:spTree>
    <p:extLst>
      <p:ext uri="{BB962C8B-B14F-4D97-AF65-F5344CB8AC3E}">
        <p14:creationId xmlns:p14="http://schemas.microsoft.com/office/powerpoint/2010/main" val="3568071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D10AC-79E3-44D6-3254-661BEFD94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IL" dirty="0"/>
              <a:t>Liskov Substation principle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5E11C-7D27-2819-987F-7289B0A99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pPr marL="228600" indent="-228600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L" sz="2200" dirty="0"/>
              <a:t>If you use classes, and you need to rearange, rearange the classes in a way that will not create complexity (My free interpetation). 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A39FB71-EF30-92D4-CF55-8897ADAA1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305" y="2386584"/>
            <a:ext cx="3958855" cy="367893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545A6FC-188B-52BF-3F62-101D7D3B3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9" y="2386584"/>
            <a:ext cx="5468112" cy="363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A54E7-EA5D-390F-D042-A9E05A4D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interface segragation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76931-EFB3-B868-83E0-6592C5EE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Not relevent to JS</a:t>
            </a:r>
          </a:p>
        </p:txBody>
      </p:sp>
    </p:spTree>
    <p:extLst>
      <p:ext uri="{BB962C8B-B14F-4D97-AF65-F5344CB8AC3E}">
        <p14:creationId xmlns:p14="http://schemas.microsoft.com/office/powerpoint/2010/main" val="1951415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7AC22-51D4-1D54-6C87-CF5FD969C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G</a:t>
            </a:r>
            <a:r>
              <a:rPr lang="en-IL" dirty="0"/>
              <a:t>ood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ED36F-148C-6765-D842-42F221C16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Why do we need good code?</a:t>
            </a:r>
          </a:p>
          <a:p>
            <a:r>
              <a:rPr lang="en-US" sz="2000"/>
              <a:t>C</a:t>
            </a:r>
            <a:r>
              <a:rPr lang="en-IL" sz="2000"/>
              <a:t>lear code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BD54CBAB-4AF8-F94C-4EB2-66D4F8441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4" r="4732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4D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314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4917D-3A8B-734F-ABCC-3AA0EF2D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Dependency Inversion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3BD26-EB20-62DE-09E3-8BAA5F5A6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Decouple specific functions, and create more abstract functions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endParaRPr lang="en-IL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09171E8-CF1A-D8D3-C58B-8DB781E63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16" y="2962667"/>
            <a:ext cx="71247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91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AAFF-D43B-35FC-FF1B-0252E0CA8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5010C4-DFD0-15D0-006C-6CDE43FFA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2051844"/>
            <a:ext cx="10414000" cy="38989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E9D6A4-89BC-8BC3-377D-4F5AF956D93F}"/>
              </a:ext>
            </a:extLst>
          </p:cNvPr>
          <p:cNvSpPr txBox="1"/>
          <p:nvPr/>
        </p:nvSpPr>
        <p:spPr>
          <a:xfrm>
            <a:off x="1161535" y="6169709"/>
            <a:ext cx="7318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/>
              <a:t>https://app.diagrams.net/#G1GXNsbXpbq37vNehycy5LugD57Mus8hgu</a:t>
            </a:r>
          </a:p>
        </p:txBody>
      </p:sp>
    </p:spTree>
    <p:extLst>
      <p:ext uri="{BB962C8B-B14F-4D97-AF65-F5344CB8AC3E}">
        <p14:creationId xmlns:p14="http://schemas.microsoft.com/office/powerpoint/2010/main" val="3368243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BF57F-4F27-39F6-A2B3-D4951F41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2050" name="Picture 2" descr="Clean Coder Blog">
            <a:extLst>
              <a:ext uri="{FF2B5EF4-FFF2-40B4-BE49-F238E27FC236}">
                <a16:creationId xmlns:a16="http://schemas.microsoft.com/office/drawing/2014/main" id="{00A06F2F-F6B6-5D54-6008-F64D02B25B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519" y="681037"/>
            <a:ext cx="7913120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593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D7B4-FA0B-471D-AD90-AE2D80AE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5606" y="2920818"/>
            <a:ext cx="5939990" cy="891718"/>
          </a:xfrm>
        </p:spPr>
        <p:txBody>
          <a:bodyPr>
            <a:normAutofit/>
          </a:bodyPr>
          <a:lstStyle/>
          <a:p>
            <a:pPr algn="ctr"/>
            <a:r>
              <a:rPr lang="he-IL" sz="3600" dirty="0">
                <a:solidFill>
                  <a:srgbClr val="0F132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תרגיל פשוט</a:t>
            </a:r>
            <a:endParaRPr lang="en-IL" sz="3600" dirty="0">
              <a:solidFill>
                <a:srgbClr val="0F132E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72656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F802F-A838-D040-4E72-58C9B66B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Good code: why do we need it?</a:t>
            </a:r>
          </a:p>
        </p:txBody>
      </p:sp>
      <p:pic>
        <p:nvPicPr>
          <p:cNvPr id="1026" name="Picture 2" descr="Zensurance Engineering - How To Avoid Spaghetti Code">
            <a:extLst>
              <a:ext uri="{FF2B5EF4-FFF2-40B4-BE49-F238E27FC236}">
                <a16:creationId xmlns:a16="http://schemas.microsoft.com/office/drawing/2014/main" id="{3170B296-DEEA-757D-2B98-DBA5289D7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" y="1516798"/>
            <a:ext cx="6158786" cy="450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D26ADD-5552-0AB4-3651-5B4A4541F3B8}"/>
              </a:ext>
            </a:extLst>
          </p:cNvPr>
          <p:cNvSpPr txBox="1"/>
          <p:nvPr/>
        </p:nvSpPr>
        <p:spPr>
          <a:xfrm>
            <a:off x="214686" y="6112509"/>
            <a:ext cx="60946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Open Sans" panose="020F0502020204030204" pitchFamily="34" charset="0"/>
              </a:rPr>
              <a:t>How To Avoid Spaghetti Code</a:t>
            </a:r>
          </a:p>
          <a:p>
            <a:r>
              <a:rPr lang="en-US" sz="1100" dirty="0">
                <a:latin typeface="Open Sans" panose="020F0502020204030204" pitchFamily="34" charset="0"/>
              </a:rPr>
              <a:t>https://</a:t>
            </a:r>
            <a:r>
              <a:rPr lang="en-US" sz="1100" dirty="0" err="1">
                <a:latin typeface="Open Sans" panose="020F0502020204030204" pitchFamily="34" charset="0"/>
              </a:rPr>
              <a:t>tech.zensurance.com</a:t>
            </a:r>
            <a:r>
              <a:rPr lang="en-US" sz="1100" dirty="0">
                <a:latin typeface="Open Sans" panose="020F0502020204030204" pitchFamily="34" charset="0"/>
              </a:rPr>
              <a:t>/posts/spaghetti-code</a:t>
            </a:r>
            <a:endParaRPr lang="en-US" sz="1100" b="0" i="0" dirty="0">
              <a:effectLst/>
              <a:latin typeface="Open Sans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4A9A79-7635-83DB-8E30-E660773D0762}"/>
              </a:ext>
            </a:extLst>
          </p:cNvPr>
          <p:cNvSpPr/>
          <p:nvPr/>
        </p:nvSpPr>
        <p:spPr>
          <a:xfrm>
            <a:off x="6631388" y="1516799"/>
            <a:ext cx="4516342" cy="4503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028" name="Picture 4" descr="spaghetti-code-refactor">
            <a:extLst>
              <a:ext uri="{FF2B5EF4-FFF2-40B4-BE49-F238E27FC236}">
                <a16:creationId xmlns:a16="http://schemas.microsoft.com/office/drawing/2014/main" id="{4BF9CD89-BD76-8198-ED3A-3162EF250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60" y="1309027"/>
            <a:ext cx="5092810" cy="509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46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8" name="Rectangle 206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779DC-34A4-2A8C-BB19-811CEC11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L" sz="5400"/>
              <a:t>Limitation of the brain</a:t>
            </a:r>
          </a:p>
        </p:txBody>
      </p:sp>
      <p:sp>
        <p:nvSpPr>
          <p:cNvPr id="207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28213-F0B9-3068-75F5-14ADFA00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Our brain is being stressed when following long flows of logic</a:t>
            </a:r>
          </a:p>
          <a:p>
            <a:r>
              <a:rPr lang="en-US" sz="2200"/>
              <a:t>We should help by  making the code clearer and “natural.”</a:t>
            </a:r>
          </a:p>
          <a:p>
            <a:r>
              <a:rPr lang="en-US" sz="2200"/>
              <a:t>Some developers have better capabilities to follow the logic and remember it, but we don’t want to overfill our brain with unnecessary load</a:t>
            </a:r>
            <a:endParaRPr lang="en-IL" sz="2200"/>
          </a:p>
        </p:txBody>
      </p:sp>
      <p:pic>
        <p:nvPicPr>
          <p:cNvPr id="2050" name="Picture 2" descr="The Anatomy of the Human Brain">
            <a:extLst>
              <a:ext uri="{FF2B5EF4-FFF2-40B4-BE49-F238E27FC236}">
                <a16:creationId xmlns:a16="http://schemas.microsoft.com/office/drawing/2014/main" id="{BEC85EBE-AF89-1A5E-D3C2-8A6A5425A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3" r="11383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65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4B228-94B3-9C3F-CA44-02ED714D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Litreture</a:t>
            </a:r>
          </a:p>
        </p:txBody>
      </p:sp>
      <p:pic>
        <p:nvPicPr>
          <p:cNvPr id="1026" name="Picture 2" descr="Clean Code: A Handbook of Agile Software Craftsmanship: Robert C. Martin:  9780132350884: Amazon.com: Books">
            <a:extLst>
              <a:ext uri="{FF2B5EF4-FFF2-40B4-BE49-F238E27FC236}">
                <a16:creationId xmlns:a16="http://schemas.microsoft.com/office/drawing/2014/main" id="{A229887E-38A7-77F4-A5BF-6F34940C0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1032"/>
            <a:ext cx="2877340" cy="379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ean Architecture eBook by Robert Martin - EPUB | Rakuten Kobo  9780134494326">
            <a:extLst>
              <a:ext uri="{FF2B5EF4-FFF2-40B4-BE49-F238E27FC236}">
                <a16:creationId xmlns:a16="http://schemas.microsoft.com/office/drawing/2014/main" id="{185850BC-8214-C85C-B338-39EC16C2C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078" y="1911032"/>
            <a:ext cx="2906825" cy="379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me thoughts on a Philosophy of Software Design - ilegra">
            <a:extLst>
              <a:ext uri="{FF2B5EF4-FFF2-40B4-BE49-F238E27FC236}">
                <a16:creationId xmlns:a16="http://schemas.microsoft.com/office/drawing/2014/main" id="{1FB05EDB-DE9C-60F7-BE07-00A7BC485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05"/>
          <a:stretch/>
        </p:blipFill>
        <p:spPr bwMode="auto">
          <a:xfrm>
            <a:off x="7103325" y="1911032"/>
            <a:ext cx="3475249" cy="379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88970-AD2C-6FB8-37EA-B5339ED9443B}"/>
              </a:ext>
            </a:extLst>
          </p:cNvPr>
          <p:cNvSpPr txBox="1"/>
          <p:nvPr/>
        </p:nvSpPr>
        <p:spPr>
          <a:xfrm>
            <a:off x="7103325" y="5709425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7185"/>
                </a:solidFill>
                <a:effectLst/>
                <a:latin typeface="Amazon Ember"/>
                <a:hlinkClick r:id="rId5"/>
              </a:rPr>
              <a:t>John Ousterhout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01606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A16E5-70BF-35D3-5E8C-8C465B30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Clear code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4B3238B-FB4A-02F4-D8FB-AA7EE2254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931" y="643466"/>
            <a:ext cx="606947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01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536E6-C8E8-FF03-A16B-D3DB15A4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Pure functions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733D-AE45-D6F9-FADA-E6FA7A0AB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Predictable</a:t>
            </a:r>
          </a:p>
          <a:p>
            <a:r>
              <a:rPr lang="en-IL" dirty="0"/>
              <a:t>Easy to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CF93F-8580-89C6-C6BA-6D655BFB8A1A}"/>
              </a:ext>
            </a:extLst>
          </p:cNvPr>
          <p:cNvSpPr txBox="1"/>
          <p:nvPr/>
        </p:nvSpPr>
        <p:spPr>
          <a:xfrm>
            <a:off x="7924800" y="29113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448CB0-1E22-5CE8-591F-2367E0D9C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21" y="1369348"/>
            <a:ext cx="6477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2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D17ED-75E5-1012-DE90-DC649FBD5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L">
                <a:solidFill>
                  <a:srgbClr val="FFFFFF"/>
                </a:solidFill>
              </a:rPr>
              <a:t>SOLID prinipels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C81F-00EB-7E8C-949D-1769E4183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IL" dirty="0"/>
              <a:t>Goal</a:t>
            </a:r>
          </a:p>
          <a:p>
            <a:pPr lvl="1"/>
            <a:r>
              <a:rPr lang="en-IL" dirty="0"/>
              <a:t>Tolorate change</a:t>
            </a:r>
          </a:p>
          <a:p>
            <a:pPr lvl="1"/>
            <a:r>
              <a:rPr lang="en-IL" dirty="0"/>
              <a:t>Easy to understand</a:t>
            </a:r>
          </a:p>
          <a:p>
            <a:pPr lvl="1"/>
            <a:r>
              <a:rPr lang="en-IL" dirty="0"/>
              <a:t>The basis of components, that can be used in many software systems</a:t>
            </a:r>
            <a:endParaRPr lang="he-IL" dirty="0"/>
          </a:p>
          <a:p>
            <a:pPr lvl="1"/>
            <a:r>
              <a:rPr lang="en-US"/>
              <a:t>Maintainable</a:t>
            </a:r>
            <a:endParaRPr lang="en-IL" dirty="0"/>
          </a:p>
          <a:p>
            <a:pPr lvl="1"/>
            <a:endParaRPr lang="en-IL" dirty="0"/>
          </a:p>
          <a:p>
            <a:pPr lv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74000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3A418-88A4-30E5-E039-6077E0B4E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L" dirty="0"/>
              <a:t>Solid (Uncle Bob)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0FB90-B460-A301-17EC-C9B7F3B8C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94" r="13707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6057F0-EEFE-7E57-121C-C62C62E14B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6773158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7103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1101</TotalTime>
  <Words>336</Words>
  <Application>Microsoft Macintosh PowerPoint</Application>
  <PresentationFormat>Widescreen</PresentationFormat>
  <Paragraphs>58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Alef</vt:lpstr>
      <vt:lpstr>Amazon Ember</vt:lpstr>
      <vt:lpstr>Arial</vt:lpstr>
      <vt:lpstr>Calibri</vt:lpstr>
      <vt:lpstr>Calibri Light</vt:lpstr>
      <vt:lpstr>Open Sans</vt:lpstr>
      <vt:lpstr>Office Theme</vt:lpstr>
      <vt:lpstr>Good code</vt:lpstr>
      <vt:lpstr>Good code</vt:lpstr>
      <vt:lpstr>Good code: why do we need it?</vt:lpstr>
      <vt:lpstr>Limitation of the brain</vt:lpstr>
      <vt:lpstr>Litreture</vt:lpstr>
      <vt:lpstr>Clear code</vt:lpstr>
      <vt:lpstr>Pure functions</vt:lpstr>
      <vt:lpstr>SOLID prinipels</vt:lpstr>
      <vt:lpstr>Solid (Uncle Bob)</vt:lpstr>
      <vt:lpstr>Single Responsibilty Principle</vt:lpstr>
      <vt:lpstr>SRP: A function should do one and only one thing</vt:lpstr>
      <vt:lpstr>SRP: A function should do one and only one thing</vt:lpstr>
      <vt:lpstr>SRP:A module should be responsible for one and only one actor</vt:lpstr>
      <vt:lpstr>SRP:A module should be responsible for one and only one actor</vt:lpstr>
      <vt:lpstr>Open Close Principle</vt:lpstr>
      <vt:lpstr>Open Close Principle</vt:lpstr>
      <vt:lpstr>PowerPoint Presentation</vt:lpstr>
      <vt:lpstr>Liskov Substation principle</vt:lpstr>
      <vt:lpstr>interface segragation</vt:lpstr>
      <vt:lpstr>Dependency Inversion</vt:lpstr>
      <vt:lpstr>Architecture</vt:lpstr>
      <vt:lpstr>PowerPoint Presentation</vt:lpstr>
      <vt:lpstr>תרגיל פשוט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selectors - simple</dc:title>
  <dc:creator>Tal Yaron</dc:creator>
  <cp:lastModifiedBy>Tal Yaron</cp:lastModifiedBy>
  <cp:revision>4</cp:revision>
  <dcterms:created xsi:type="dcterms:W3CDTF">2022-01-03T05:34:54Z</dcterms:created>
  <dcterms:modified xsi:type="dcterms:W3CDTF">2022-09-23T00:32:55Z</dcterms:modified>
</cp:coreProperties>
</file>